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oboto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143750" y="73075"/>
            <a:ext cx="5145900" cy="20307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Elevate</a:t>
            </a:r>
          </a:p>
        </p:txBody>
      </p:sp>
      <p:pic>
        <p:nvPicPr>
          <p:cNvPr descr="Image result for bike png"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9650" y="2673125"/>
            <a:ext cx="3956650" cy="24703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 result for bike helmet png" id="87" name="Shape 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625" y="3515350"/>
            <a:ext cx="1922650" cy="1446599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 txBox="1"/>
          <p:nvPr/>
        </p:nvSpPr>
        <p:spPr>
          <a:xfrm>
            <a:off x="356750" y="1833825"/>
            <a:ext cx="4719900" cy="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custom built safety helmet for recreational riders with a supported mobile application that supplements the riding experiencing.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>
            <p:ph type="title"/>
          </p:nvPr>
        </p:nvSpPr>
        <p:spPr>
          <a:xfrm>
            <a:off x="522900" y="1874725"/>
            <a:ext cx="8644200" cy="838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600"/>
              <a:t>Meet the team</a:t>
            </a:r>
          </a:p>
        </p:txBody>
      </p:sp>
      <p:sp>
        <p:nvSpPr>
          <p:cNvPr id="94" name="Shape 94"/>
          <p:cNvSpPr txBox="1"/>
          <p:nvPr/>
        </p:nvSpPr>
        <p:spPr>
          <a:xfrm>
            <a:off x="522900" y="2856675"/>
            <a:ext cx="8309400" cy="7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Members: Matthew Horger, Kevin Tayah, Jake Rauchen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Group # - 46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ransition spd="slow">
    <p:push dir="r"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Situation</a:t>
            </a:r>
          </a:p>
        </p:txBody>
      </p:sp>
      <p:sp>
        <p:nvSpPr>
          <p:cNvPr id="100" name="Shape 100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Rider Safety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Recreational Enjoyment (with elevation in particular)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Enhance Riding Experience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Scope</a:t>
            </a:r>
          </a:p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Essential - A modular helmet with a supported  mobile application that pairs with the helmet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If time permits - Customizable mobile application with more features for users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Out of scope - Corporate connection and field testing for data analysis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ctrTitle"/>
          </p:nvPr>
        </p:nvSpPr>
        <p:spPr>
          <a:xfrm>
            <a:off x="460950" y="189797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Activities</a:t>
            </a:r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99" y="1028600"/>
            <a:ext cx="8051774" cy="402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r"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ctrTitle"/>
          </p:nvPr>
        </p:nvSpPr>
        <p:spPr>
          <a:xfrm>
            <a:off x="598100" y="40167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Technological Aspects</a:t>
            </a:r>
          </a:p>
        </p:txBody>
      </p:sp>
      <p:sp>
        <p:nvSpPr>
          <p:cNvPr id="118" name="Shape 118"/>
          <p:cNvSpPr txBox="1"/>
          <p:nvPr>
            <p:ph idx="1" type="subTitle"/>
          </p:nvPr>
        </p:nvSpPr>
        <p:spPr>
          <a:xfrm>
            <a:off x="598088" y="124046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Arduino Micro Microprocessor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HC-04 Ultrasonic Modules / GPS Breakout Modules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Android Studio 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Google Maps API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Char char="●"/>
            </a:pPr>
            <a:r>
              <a:rPr lang="en"/>
              <a:t>Programming Languages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/>
              <a:t>JSON 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/>
              <a:t>C++ </a:t>
            </a:r>
          </a:p>
          <a:p>
            <a:pPr indent="-228600" lvl="1" marL="914400" rtl="0">
              <a:lnSpc>
                <a:spcPct val="150000"/>
              </a:lnSpc>
              <a:spcBef>
                <a:spcPts val="0"/>
              </a:spcBef>
              <a:buChar char="○"/>
            </a:pPr>
            <a:r>
              <a:rPr lang="en"/>
              <a:t>Java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Challenges</a:t>
            </a:r>
          </a:p>
        </p:txBody>
      </p:sp>
      <p:sp>
        <p:nvSpPr>
          <p:cNvPr id="124" name="Shape 124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Familiarity with programming languages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Mobile application development 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Baselines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  <p:sp>
        <p:nvSpPr>
          <p:cNvPr id="130" name="Shape 130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 for your time and consideration. </a:t>
            </a:r>
          </a:p>
        </p:txBody>
      </p:sp>
    </p:spTree>
  </p:cSld>
  <p:clrMapOvr>
    <a:masterClrMapping/>
  </p:clrMapOvr>
  <p:transition spd="slow">
    <p:push dir="r"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